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11" r:id="rId5"/>
  </p:sldMasterIdLst>
  <p:notesMasterIdLst>
    <p:notesMasterId r:id="rId8"/>
  </p:notesMasterIdLst>
  <p:handoutMasterIdLst>
    <p:handoutMasterId r:id="rId9"/>
  </p:handoutMasterIdLst>
  <p:sldIdLst>
    <p:sldId id="2147469599" r:id="rId6"/>
    <p:sldId id="214746959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nancials" id="{4B1EDDF4-7CAD-40DA-A924-264158DE7C1E}">
          <p14:sldIdLst>
            <p14:sldId id="2147469599"/>
            <p14:sldId id="21474695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485364-73E5-FD76-2472-98FDD70C26DD}" name="Josh King" initials="JK" userId="S::jking@affirma.com::f9ae9947-14a2-46a6-9d6f-326dcf0d24ec" providerId="AD"/>
  <p188:author id="{F534CAD1-CB3F-48DB-20AF-8598F36175EF}" name="Ashley Kennedy" initials="AK" userId="S::akennedy@affirma.com::59c9f254-7a9c-4ea9-82e6-3cb7b13ee59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a:srgbClr val="00B0F0"/>
    <a:srgbClr val="063A79"/>
    <a:srgbClr val="FFFFFF"/>
    <a:srgbClr val="EEF1F5"/>
    <a:srgbClr val="FF8E00"/>
    <a:srgbClr val="008AD9"/>
    <a:srgbClr val="00669E"/>
    <a:srgbClr val="F66B00"/>
    <a:srgbClr val="CB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5D5EEC-9CC7-4ADF-9F79-758F6D3BB812}" v="14" dt="2024-12-13T14:23:26.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44" y="1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17" Type="http://schemas.openxmlformats.org/officeDocument/2006/relationships/customXml" Target="../customXml/item4.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2.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Kennedy" userId="59c9f254-7a9c-4ea9-82e6-3cb7b13ee596" providerId="ADAL" clId="{FB4E297A-8E44-412B-93E0-21ACBC7135F8}"/>
    <pc:docChg chg="undo custSel addSld delSld modSld sldOrd delMainMaster delSection modSection">
      <pc:chgData name="Ashley Kennedy" userId="59c9f254-7a9c-4ea9-82e6-3cb7b13ee596" providerId="ADAL" clId="{FB4E297A-8E44-412B-93E0-21ACBC7135F8}" dt="2024-06-04T21:43:43.730" v="735" actId="1076"/>
      <pc:docMkLst>
        <pc:docMk/>
      </pc:docMkLst>
      <pc:sldChg chg="del">
        <pc:chgData name="Ashley Kennedy" userId="59c9f254-7a9c-4ea9-82e6-3cb7b13ee596" providerId="ADAL" clId="{FB4E297A-8E44-412B-93E0-21ACBC7135F8}" dt="2024-06-03T17:08:27.306" v="0" actId="47"/>
        <pc:sldMkLst>
          <pc:docMk/>
          <pc:sldMk cId="2127593487" sldId="267"/>
        </pc:sldMkLst>
      </pc:sldChg>
      <pc:sldChg chg="del">
        <pc:chgData name="Ashley Kennedy" userId="59c9f254-7a9c-4ea9-82e6-3cb7b13ee596" providerId="ADAL" clId="{FB4E297A-8E44-412B-93E0-21ACBC7135F8}" dt="2024-06-03T17:08:27.306" v="0" actId="47"/>
        <pc:sldMkLst>
          <pc:docMk/>
          <pc:sldMk cId="2617655952" sldId="289"/>
        </pc:sldMkLst>
      </pc:sldChg>
      <pc:sldChg chg="del">
        <pc:chgData name="Ashley Kennedy" userId="59c9f254-7a9c-4ea9-82e6-3cb7b13ee596" providerId="ADAL" clId="{FB4E297A-8E44-412B-93E0-21ACBC7135F8}" dt="2024-06-03T17:08:27.306" v="0" actId="47"/>
        <pc:sldMkLst>
          <pc:docMk/>
          <pc:sldMk cId="4057881764" sldId="294"/>
        </pc:sldMkLst>
      </pc:sldChg>
      <pc:sldChg chg="del">
        <pc:chgData name="Ashley Kennedy" userId="59c9f254-7a9c-4ea9-82e6-3cb7b13ee596" providerId="ADAL" clId="{FB4E297A-8E44-412B-93E0-21ACBC7135F8}" dt="2024-06-03T17:08:27.306" v="0" actId="47"/>
        <pc:sldMkLst>
          <pc:docMk/>
          <pc:sldMk cId="4007129840" sldId="300"/>
        </pc:sldMkLst>
      </pc:sldChg>
      <pc:sldChg chg="del">
        <pc:chgData name="Ashley Kennedy" userId="59c9f254-7a9c-4ea9-82e6-3cb7b13ee596" providerId="ADAL" clId="{FB4E297A-8E44-412B-93E0-21ACBC7135F8}" dt="2024-06-03T17:08:27.306" v="0" actId="47"/>
        <pc:sldMkLst>
          <pc:docMk/>
          <pc:sldMk cId="584485262" sldId="1804"/>
        </pc:sldMkLst>
      </pc:sldChg>
      <pc:sldChg chg="del">
        <pc:chgData name="Ashley Kennedy" userId="59c9f254-7a9c-4ea9-82e6-3cb7b13ee596" providerId="ADAL" clId="{FB4E297A-8E44-412B-93E0-21ACBC7135F8}" dt="2024-06-03T17:08:27.306" v="0" actId="47"/>
        <pc:sldMkLst>
          <pc:docMk/>
          <pc:sldMk cId="3094945697" sldId="1984"/>
        </pc:sldMkLst>
      </pc:sldChg>
      <pc:sldChg chg="del">
        <pc:chgData name="Ashley Kennedy" userId="59c9f254-7a9c-4ea9-82e6-3cb7b13ee596" providerId="ADAL" clId="{FB4E297A-8E44-412B-93E0-21ACBC7135F8}" dt="2024-06-03T17:08:27.306" v="0" actId="47"/>
        <pc:sldMkLst>
          <pc:docMk/>
          <pc:sldMk cId="4100239387" sldId="3981"/>
        </pc:sldMkLst>
      </pc:sldChg>
      <pc:sldChg chg="del">
        <pc:chgData name="Ashley Kennedy" userId="59c9f254-7a9c-4ea9-82e6-3cb7b13ee596" providerId="ADAL" clId="{FB4E297A-8E44-412B-93E0-21ACBC7135F8}" dt="2024-06-03T17:08:27.306" v="0" actId="47"/>
        <pc:sldMkLst>
          <pc:docMk/>
          <pc:sldMk cId="3062038201" sldId="4021"/>
        </pc:sldMkLst>
      </pc:sldChg>
      <pc:sldChg chg="del">
        <pc:chgData name="Ashley Kennedy" userId="59c9f254-7a9c-4ea9-82e6-3cb7b13ee596" providerId="ADAL" clId="{FB4E297A-8E44-412B-93E0-21ACBC7135F8}" dt="2024-06-03T17:08:27.306" v="0" actId="47"/>
        <pc:sldMkLst>
          <pc:docMk/>
          <pc:sldMk cId="3600697236" sldId="4040"/>
        </pc:sldMkLst>
      </pc:sldChg>
      <pc:sldChg chg="del">
        <pc:chgData name="Ashley Kennedy" userId="59c9f254-7a9c-4ea9-82e6-3cb7b13ee596" providerId="ADAL" clId="{FB4E297A-8E44-412B-93E0-21ACBC7135F8}" dt="2024-06-03T17:08:27.306" v="0" actId="47"/>
        <pc:sldMkLst>
          <pc:docMk/>
          <pc:sldMk cId="3219818627" sldId="4053"/>
        </pc:sldMkLst>
      </pc:sldChg>
      <pc:sldChg chg="addSp delSp modSp add del mod ord">
        <pc:chgData name="Ashley Kennedy" userId="59c9f254-7a9c-4ea9-82e6-3cb7b13ee596" providerId="ADAL" clId="{FB4E297A-8E44-412B-93E0-21ACBC7135F8}" dt="2024-06-04T21:35:43.405" v="613" actId="14100"/>
        <pc:sldMkLst>
          <pc:docMk/>
          <pc:sldMk cId="4162472072" sldId="4065"/>
        </pc:sldMkLst>
        <pc:spChg chg="mod">
          <ac:chgData name="Ashley Kennedy" userId="59c9f254-7a9c-4ea9-82e6-3cb7b13ee596" providerId="ADAL" clId="{FB4E297A-8E44-412B-93E0-21ACBC7135F8}" dt="2024-06-04T21:32:48.532" v="589" actId="313"/>
          <ac:spMkLst>
            <pc:docMk/>
            <pc:sldMk cId="4162472072" sldId="4065"/>
            <ac:spMk id="4" creationId="{BDC4B9FF-8695-D444-A5CC-2CB3135EEEAD}"/>
          </ac:spMkLst>
        </pc:spChg>
        <pc:spChg chg="add del mod">
          <ac:chgData name="Ashley Kennedy" userId="59c9f254-7a9c-4ea9-82e6-3cb7b13ee596" providerId="ADAL" clId="{FB4E297A-8E44-412B-93E0-21ACBC7135F8}" dt="2024-06-04T21:30:45.156" v="562" actId="478"/>
          <ac:spMkLst>
            <pc:docMk/>
            <pc:sldMk cId="4162472072" sldId="4065"/>
            <ac:spMk id="5" creationId="{FF286DA9-6860-D421-7036-EE90507087D9}"/>
          </ac:spMkLst>
        </pc:spChg>
        <pc:spChg chg="del mod">
          <ac:chgData name="Ashley Kennedy" userId="59c9f254-7a9c-4ea9-82e6-3cb7b13ee596" providerId="ADAL" clId="{FB4E297A-8E44-412B-93E0-21ACBC7135F8}" dt="2024-06-04T21:30:42.211" v="561" actId="478"/>
          <ac:spMkLst>
            <pc:docMk/>
            <pc:sldMk cId="4162472072" sldId="4065"/>
            <ac:spMk id="6" creationId="{DC3185AF-4529-9642-92AB-B131CAEBC7A9}"/>
          </ac:spMkLst>
        </pc:spChg>
        <pc:spChg chg="mod">
          <ac:chgData name="Ashley Kennedy" userId="59c9f254-7a9c-4ea9-82e6-3cb7b13ee596" providerId="ADAL" clId="{FB4E297A-8E44-412B-93E0-21ACBC7135F8}" dt="2024-06-04T21:33:06.963" v="591" actId="14100"/>
          <ac:spMkLst>
            <pc:docMk/>
            <pc:sldMk cId="4162472072" sldId="4065"/>
            <ac:spMk id="7" creationId="{E33ED728-DA66-448C-B5D4-248F6FE9109B}"/>
          </ac:spMkLst>
        </pc:spChg>
        <pc:spChg chg="add mod">
          <ac:chgData name="Ashley Kennedy" userId="59c9f254-7a9c-4ea9-82e6-3cb7b13ee596" providerId="ADAL" clId="{FB4E297A-8E44-412B-93E0-21ACBC7135F8}" dt="2024-06-04T21:35:40.864" v="612" actId="1076"/>
          <ac:spMkLst>
            <pc:docMk/>
            <pc:sldMk cId="4162472072" sldId="4065"/>
            <ac:spMk id="9" creationId="{3DCF139E-6016-8788-EF83-B62C55ECD805}"/>
          </ac:spMkLst>
        </pc:spChg>
        <pc:spChg chg="mod">
          <ac:chgData name="Ashley Kennedy" userId="59c9f254-7a9c-4ea9-82e6-3cb7b13ee596" providerId="ADAL" clId="{FB4E297A-8E44-412B-93E0-21ACBC7135F8}" dt="2024-06-04T21:35:40.864" v="612" actId="1076"/>
          <ac:spMkLst>
            <pc:docMk/>
            <pc:sldMk cId="4162472072" sldId="4065"/>
            <ac:spMk id="12" creationId="{1389C7F3-DDC9-46EB-9682-42269B734E6D}"/>
          </ac:spMkLst>
        </pc:spChg>
        <pc:picChg chg="del">
          <ac:chgData name="Ashley Kennedy" userId="59c9f254-7a9c-4ea9-82e6-3cb7b13ee596" providerId="ADAL" clId="{FB4E297A-8E44-412B-93E0-21ACBC7135F8}" dt="2024-06-03T17:14:44.610" v="88" actId="478"/>
          <ac:picMkLst>
            <pc:docMk/>
            <pc:sldMk cId="4162472072" sldId="4065"/>
            <ac:picMk id="11" creationId="{380F1C9A-7C26-444B-8401-AC9E650E41AB}"/>
          </ac:picMkLst>
        </pc:picChg>
        <pc:picChg chg="add del mod">
          <ac:chgData name="Ashley Kennedy" userId="59c9f254-7a9c-4ea9-82e6-3cb7b13ee596" providerId="ADAL" clId="{FB4E297A-8E44-412B-93E0-21ACBC7135F8}" dt="2024-06-04T21:30:36.355" v="560" actId="478"/>
          <ac:picMkLst>
            <pc:docMk/>
            <pc:sldMk cId="4162472072" sldId="4065"/>
            <ac:picMk id="1026" creationId="{48270346-87C9-B742-BADC-F1196E517D56}"/>
          </ac:picMkLst>
        </pc:picChg>
        <pc:picChg chg="add del mod">
          <ac:chgData name="Ashley Kennedy" userId="59c9f254-7a9c-4ea9-82e6-3cb7b13ee596" providerId="ADAL" clId="{FB4E297A-8E44-412B-93E0-21ACBC7135F8}" dt="2024-06-04T21:35:18.376" v="607" actId="478"/>
          <ac:picMkLst>
            <pc:docMk/>
            <pc:sldMk cId="4162472072" sldId="4065"/>
            <ac:picMk id="1028" creationId="{772D7CA6-0A53-E1CF-F3E1-D6957A6001C2}"/>
          </ac:picMkLst>
        </pc:picChg>
        <pc:picChg chg="add mod">
          <ac:chgData name="Ashley Kennedy" userId="59c9f254-7a9c-4ea9-82e6-3cb7b13ee596" providerId="ADAL" clId="{FB4E297A-8E44-412B-93E0-21ACBC7135F8}" dt="2024-06-04T21:35:43.405" v="613" actId="14100"/>
          <ac:picMkLst>
            <pc:docMk/>
            <pc:sldMk cId="4162472072" sldId="4065"/>
            <ac:picMk id="1030" creationId="{9DE1EFFD-FF9B-E98A-7AE1-06825854C083}"/>
          </ac:picMkLst>
        </pc:picChg>
      </pc:sldChg>
      <pc:sldChg chg="del">
        <pc:chgData name="Ashley Kennedy" userId="59c9f254-7a9c-4ea9-82e6-3cb7b13ee596" providerId="ADAL" clId="{FB4E297A-8E44-412B-93E0-21ACBC7135F8}" dt="2024-06-03T17:08:27.306" v="0" actId="47"/>
        <pc:sldMkLst>
          <pc:docMk/>
          <pc:sldMk cId="786836173" sldId="4066"/>
        </pc:sldMkLst>
      </pc:sldChg>
      <pc:sldChg chg="del">
        <pc:chgData name="Ashley Kennedy" userId="59c9f254-7a9c-4ea9-82e6-3cb7b13ee596" providerId="ADAL" clId="{FB4E297A-8E44-412B-93E0-21ACBC7135F8}" dt="2024-06-03T17:08:27.306" v="0" actId="47"/>
        <pc:sldMkLst>
          <pc:docMk/>
          <pc:sldMk cId="2317824557" sldId="4067"/>
        </pc:sldMkLst>
      </pc:sldChg>
      <pc:sldChg chg="del">
        <pc:chgData name="Ashley Kennedy" userId="59c9f254-7a9c-4ea9-82e6-3cb7b13ee596" providerId="ADAL" clId="{FB4E297A-8E44-412B-93E0-21ACBC7135F8}" dt="2024-06-03T17:08:27.306" v="0" actId="47"/>
        <pc:sldMkLst>
          <pc:docMk/>
          <pc:sldMk cId="2736399513" sldId="4068"/>
        </pc:sldMkLst>
      </pc:sldChg>
      <pc:sldChg chg="del">
        <pc:chgData name="Ashley Kennedy" userId="59c9f254-7a9c-4ea9-82e6-3cb7b13ee596" providerId="ADAL" clId="{FB4E297A-8E44-412B-93E0-21ACBC7135F8}" dt="2024-06-03T17:08:27.306" v="0" actId="47"/>
        <pc:sldMkLst>
          <pc:docMk/>
          <pc:sldMk cId="2978787689" sldId="4069"/>
        </pc:sldMkLst>
      </pc:sldChg>
      <pc:sldChg chg="del">
        <pc:chgData name="Ashley Kennedy" userId="59c9f254-7a9c-4ea9-82e6-3cb7b13ee596" providerId="ADAL" clId="{FB4E297A-8E44-412B-93E0-21ACBC7135F8}" dt="2024-06-03T17:08:27.306" v="0" actId="47"/>
        <pc:sldMkLst>
          <pc:docMk/>
          <pc:sldMk cId="2282215817" sldId="4071"/>
        </pc:sldMkLst>
      </pc:sldChg>
      <pc:sldChg chg="del">
        <pc:chgData name="Ashley Kennedy" userId="59c9f254-7a9c-4ea9-82e6-3cb7b13ee596" providerId="ADAL" clId="{FB4E297A-8E44-412B-93E0-21ACBC7135F8}" dt="2024-06-03T17:08:27.306" v="0" actId="47"/>
        <pc:sldMkLst>
          <pc:docMk/>
          <pc:sldMk cId="2417419182" sldId="4072"/>
        </pc:sldMkLst>
      </pc:sldChg>
      <pc:sldChg chg="del">
        <pc:chgData name="Ashley Kennedy" userId="59c9f254-7a9c-4ea9-82e6-3cb7b13ee596" providerId="ADAL" clId="{FB4E297A-8E44-412B-93E0-21ACBC7135F8}" dt="2024-06-03T17:08:27.306" v="0" actId="47"/>
        <pc:sldMkLst>
          <pc:docMk/>
          <pc:sldMk cId="2039777875" sldId="4074"/>
        </pc:sldMkLst>
      </pc:sldChg>
      <pc:sldChg chg="del">
        <pc:chgData name="Ashley Kennedy" userId="59c9f254-7a9c-4ea9-82e6-3cb7b13ee596" providerId="ADAL" clId="{FB4E297A-8E44-412B-93E0-21ACBC7135F8}" dt="2024-06-03T17:08:27.306" v="0" actId="47"/>
        <pc:sldMkLst>
          <pc:docMk/>
          <pc:sldMk cId="632456891" sldId="4075"/>
        </pc:sldMkLst>
      </pc:sldChg>
      <pc:sldChg chg="del">
        <pc:chgData name="Ashley Kennedy" userId="59c9f254-7a9c-4ea9-82e6-3cb7b13ee596" providerId="ADAL" clId="{FB4E297A-8E44-412B-93E0-21ACBC7135F8}" dt="2024-06-03T17:08:27.306" v="0" actId="47"/>
        <pc:sldMkLst>
          <pc:docMk/>
          <pc:sldMk cId="1446851258" sldId="4102"/>
        </pc:sldMkLst>
      </pc:sldChg>
      <pc:sldChg chg="del">
        <pc:chgData name="Ashley Kennedy" userId="59c9f254-7a9c-4ea9-82e6-3cb7b13ee596" providerId="ADAL" clId="{FB4E297A-8E44-412B-93E0-21ACBC7135F8}" dt="2024-06-03T17:08:27.306" v="0" actId="47"/>
        <pc:sldMkLst>
          <pc:docMk/>
          <pc:sldMk cId="35944338" sldId="4108"/>
        </pc:sldMkLst>
      </pc:sldChg>
      <pc:sldChg chg="del">
        <pc:chgData name="Ashley Kennedy" userId="59c9f254-7a9c-4ea9-82e6-3cb7b13ee596" providerId="ADAL" clId="{FB4E297A-8E44-412B-93E0-21ACBC7135F8}" dt="2024-06-03T17:08:27.306" v="0" actId="47"/>
        <pc:sldMkLst>
          <pc:docMk/>
          <pc:sldMk cId="2414672435" sldId="4111"/>
        </pc:sldMkLst>
      </pc:sldChg>
      <pc:sldChg chg="del">
        <pc:chgData name="Ashley Kennedy" userId="59c9f254-7a9c-4ea9-82e6-3cb7b13ee596" providerId="ADAL" clId="{FB4E297A-8E44-412B-93E0-21ACBC7135F8}" dt="2024-06-03T17:08:27.306" v="0" actId="47"/>
        <pc:sldMkLst>
          <pc:docMk/>
          <pc:sldMk cId="2434424492" sldId="4123"/>
        </pc:sldMkLst>
      </pc:sldChg>
      <pc:sldChg chg="del">
        <pc:chgData name="Ashley Kennedy" userId="59c9f254-7a9c-4ea9-82e6-3cb7b13ee596" providerId="ADAL" clId="{FB4E297A-8E44-412B-93E0-21ACBC7135F8}" dt="2024-06-03T17:08:27.306" v="0" actId="47"/>
        <pc:sldMkLst>
          <pc:docMk/>
          <pc:sldMk cId="3424571825" sldId="4124"/>
        </pc:sldMkLst>
      </pc:sldChg>
      <pc:sldChg chg="del">
        <pc:chgData name="Ashley Kennedy" userId="59c9f254-7a9c-4ea9-82e6-3cb7b13ee596" providerId="ADAL" clId="{FB4E297A-8E44-412B-93E0-21ACBC7135F8}" dt="2024-06-03T17:08:27.306" v="0" actId="47"/>
        <pc:sldMkLst>
          <pc:docMk/>
          <pc:sldMk cId="269752608" sldId="4125"/>
        </pc:sldMkLst>
      </pc:sldChg>
      <pc:sldChg chg="del">
        <pc:chgData name="Ashley Kennedy" userId="59c9f254-7a9c-4ea9-82e6-3cb7b13ee596" providerId="ADAL" clId="{FB4E297A-8E44-412B-93E0-21ACBC7135F8}" dt="2024-06-03T17:08:27.306" v="0" actId="47"/>
        <pc:sldMkLst>
          <pc:docMk/>
          <pc:sldMk cId="3663899446" sldId="4126"/>
        </pc:sldMkLst>
      </pc:sldChg>
      <pc:sldChg chg="del">
        <pc:chgData name="Ashley Kennedy" userId="59c9f254-7a9c-4ea9-82e6-3cb7b13ee596" providerId="ADAL" clId="{FB4E297A-8E44-412B-93E0-21ACBC7135F8}" dt="2024-06-03T17:08:27.306" v="0" actId="47"/>
        <pc:sldMkLst>
          <pc:docMk/>
          <pc:sldMk cId="1431635441" sldId="4127"/>
        </pc:sldMkLst>
      </pc:sldChg>
      <pc:sldChg chg="del">
        <pc:chgData name="Ashley Kennedy" userId="59c9f254-7a9c-4ea9-82e6-3cb7b13ee596" providerId="ADAL" clId="{FB4E297A-8E44-412B-93E0-21ACBC7135F8}" dt="2024-06-03T17:08:27.306" v="0" actId="47"/>
        <pc:sldMkLst>
          <pc:docMk/>
          <pc:sldMk cId="2718032553" sldId="2076139014"/>
        </pc:sldMkLst>
      </pc:sldChg>
      <pc:sldChg chg="del">
        <pc:chgData name="Ashley Kennedy" userId="59c9f254-7a9c-4ea9-82e6-3cb7b13ee596" providerId="ADAL" clId="{FB4E297A-8E44-412B-93E0-21ACBC7135F8}" dt="2024-06-03T17:08:27.306" v="0" actId="47"/>
        <pc:sldMkLst>
          <pc:docMk/>
          <pc:sldMk cId="1592542186" sldId="2147469585"/>
        </pc:sldMkLst>
      </pc:sldChg>
      <pc:sldChg chg="del">
        <pc:chgData name="Ashley Kennedy" userId="59c9f254-7a9c-4ea9-82e6-3cb7b13ee596" providerId="ADAL" clId="{FB4E297A-8E44-412B-93E0-21ACBC7135F8}" dt="2024-06-03T17:08:27.306" v="0" actId="47"/>
        <pc:sldMkLst>
          <pc:docMk/>
          <pc:sldMk cId="1392789812" sldId="2147469587"/>
        </pc:sldMkLst>
      </pc:sldChg>
      <pc:sldChg chg="del">
        <pc:chgData name="Ashley Kennedy" userId="59c9f254-7a9c-4ea9-82e6-3cb7b13ee596" providerId="ADAL" clId="{FB4E297A-8E44-412B-93E0-21ACBC7135F8}" dt="2024-06-03T17:08:27.306" v="0" actId="47"/>
        <pc:sldMkLst>
          <pc:docMk/>
          <pc:sldMk cId="3584060197" sldId="2147469588"/>
        </pc:sldMkLst>
      </pc:sldChg>
      <pc:sldChg chg="addSp delSp modSp mod">
        <pc:chgData name="Ashley Kennedy" userId="59c9f254-7a9c-4ea9-82e6-3cb7b13ee596" providerId="ADAL" clId="{FB4E297A-8E44-412B-93E0-21ACBC7135F8}" dt="2024-06-04T21:36:18.772" v="615" actId="1076"/>
        <pc:sldMkLst>
          <pc:docMk/>
          <pc:sldMk cId="1932786940" sldId="2147469593"/>
        </pc:sldMkLst>
        <pc:spChg chg="mod">
          <ac:chgData name="Ashley Kennedy" userId="59c9f254-7a9c-4ea9-82e6-3cb7b13ee596" providerId="ADAL" clId="{FB4E297A-8E44-412B-93E0-21ACBC7135F8}" dt="2024-06-04T21:30:20.279" v="515" actId="313"/>
          <ac:spMkLst>
            <pc:docMk/>
            <pc:sldMk cId="1932786940" sldId="2147469593"/>
            <ac:spMk id="3" creationId="{BC99676B-CDB6-174E-81CD-3EAB87BB7F09}"/>
          </ac:spMkLst>
        </pc:spChg>
        <pc:picChg chg="add mod">
          <ac:chgData name="Ashley Kennedy" userId="59c9f254-7a9c-4ea9-82e6-3cb7b13ee596" providerId="ADAL" clId="{FB4E297A-8E44-412B-93E0-21ACBC7135F8}" dt="2024-06-04T21:36:18.772" v="615" actId="1076"/>
          <ac:picMkLst>
            <pc:docMk/>
            <pc:sldMk cId="1932786940" sldId="2147469593"/>
            <ac:picMk id="2" creationId="{A4C51C70-335A-29A0-F939-FE7FFF0C4AC9}"/>
          </ac:picMkLst>
        </pc:picChg>
        <pc:picChg chg="del">
          <ac:chgData name="Ashley Kennedy" userId="59c9f254-7a9c-4ea9-82e6-3cb7b13ee596" providerId="ADAL" clId="{FB4E297A-8E44-412B-93E0-21ACBC7135F8}" dt="2024-06-04T21:29:36.916" v="467" actId="478"/>
          <ac:picMkLst>
            <pc:docMk/>
            <pc:sldMk cId="1932786940" sldId="2147469593"/>
            <ac:picMk id="1026" creationId="{A1315BC9-AEF9-A7BA-7C71-2CAD14E6D2DA}"/>
          </ac:picMkLst>
        </pc:picChg>
      </pc:sldChg>
      <pc:sldChg chg="modSp mod">
        <pc:chgData name="Ashley Kennedy" userId="59c9f254-7a9c-4ea9-82e6-3cb7b13ee596" providerId="ADAL" clId="{FB4E297A-8E44-412B-93E0-21ACBC7135F8}" dt="2024-06-04T21:24:10.629" v="460" actId="20577"/>
        <pc:sldMkLst>
          <pc:docMk/>
          <pc:sldMk cId="3757579948" sldId="2147469596"/>
        </pc:sldMkLst>
        <pc:spChg chg="mod">
          <ac:chgData name="Ashley Kennedy" userId="59c9f254-7a9c-4ea9-82e6-3cb7b13ee596" providerId="ADAL" clId="{FB4E297A-8E44-412B-93E0-21ACBC7135F8}" dt="2024-06-04T21:24:10.629" v="460" actId="20577"/>
          <ac:spMkLst>
            <pc:docMk/>
            <pc:sldMk cId="3757579948" sldId="2147469596"/>
            <ac:spMk id="9" creationId="{C5AF351D-D963-36B1-0C8B-98131D7F14DA}"/>
          </ac:spMkLst>
        </pc:spChg>
      </pc:sldChg>
      <pc:sldChg chg="addSp delSp modSp add mod ord">
        <pc:chgData name="Ashley Kennedy" userId="59c9f254-7a9c-4ea9-82e6-3cb7b13ee596" providerId="ADAL" clId="{FB4E297A-8E44-412B-93E0-21ACBC7135F8}" dt="2024-06-04T21:16:27.147" v="278" actId="1035"/>
        <pc:sldMkLst>
          <pc:docMk/>
          <pc:sldMk cId="1872066483" sldId="2147469599"/>
        </pc:sldMkLst>
        <pc:spChg chg="mod">
          <ac:chgData name="Ashley Kennedy" userId="59c9f254-7a9c-4ea9-82e6-3cb7b13ee596" providerId="ADAL" clId="{FB4E297A-8E44-412B-93E0-21ACBC7135F8}" dt="2024-06-04T21:01:30.051" v="171" actId="20577"/>
          <ac:spMkLst>
            <pc:docMk/>
            <pc:sldMk cId="1872066483" sldId="2147469599"/>
            <ac:spMk id="4" creationId="{BDC4B9FF-8695-D444-A5CC-2CB3135EEEAD}"/>
          </ac:spMkLst>
        </pc:spChg>
        <pc:spChg chg="add mod">
          <ac:chgData name="Ashley Kennedy" userId="59c9f254-7a9c-4ea9-82e6-3cb7b13ee596" providerId="ADAL" clId="{FB4E297A-8E44-412B-93E0-21ACBC7135F8}" dt="2024-06-04T21:16:21.402" v="274" actId="1076"/>
          <ac:spMkLst>
            <pc:docMk/>
            <pc:sldMk cId="1872066483" sldId="2147469599"/>
            <ac:spMk id="5" creationId="{F3C25735-2804-A993-448D-72E3FE945D30}"/>
          </ac:spMkLst>
        </pc:spChg>
        <pc:spChg chg="mod">
          <ac:chgData name="Ashley Kennedy" userId="59c9f254-7a9c-4ea9-82e6-3cb7b13ee596" providerId="ADAL" clId="{FB4E297A-8E44-412B-93E0-21ACBC7135F8}" dt="2024-06-04T21:16:15.725" v="272" actId="2710"/>
          <ac:spMkLst>
            <pc:docMk/>
            <pc:sldMk cId="1872066483" sldId="2147469599"/>
            <ac:spMk id="6" creationId="{DC3185AF-4529-9642-92AB-B131CAEBC7A9}"/>
          </ac:spMkLst>
        </pc:spChg>
        <pc:spChg chg="mod">
          <ac:chgData name="Ashley Kennedy" userId="59c9f254-7a9c-4ea9-82e6-3cb7b13ee596" providerId="ADAL" clId="{FB4E297A-8E44-412B-93E0-21ACBC7135F8}" dt="2024-06-04T21:16:27.147" v="278" actId="1035"/>
          <ac:spMkLst>
            <pc:docMk/>
            <pc:sldMk cId="1872066483" sldId="2147469599"/>
            <ac:spMk id="7" creationId="{E33ED728-DA66-448C-B5D4-248F6FE9109B}"/>
          </ac:spMkLst>
        </pc:spChg>
        <pc:spChg chg="del mod">
          <ac:chgData name="Ashley Kennedy" userId="59c9f254-7a9c-4ea9-82e6-3cb7b13ee596" providerId="ADAL" clId="{FB4E297A-8E44-412B-93E0-21ACBC7135F8}" dt="2024-06-04T21:12:16.720" v="202" actId="478"/>
          <ac:spMkLst>
            <pc:docMk/>
            <pc:sldMk cId="1872066483" sldId="2147469599"/>
            <ac:spMk id="12" creationId="{1389C7F3-DDC9-46EB-9682-42269B734E6D}"/>
          </ac:spMkLst>
        </pc:spChg>
        <pc:picChg chg="add mod">
          <ac:chgData name="Ashley Kennedy" userId="59c9f254-7a9c-4ea9-82e6-3cb7b13ee596" providerId="ADAL" clId="{FB4E297A-8E44-412B-93E0-21ACBC7135F8}" dt="2024-06-04T21:15:54.938" v="267" actId="1076"/>
          <ac:picMkLst>
            <pc:docMk/>
            <pc:sldMk cId="1872066483" sldId="2147469599"/>
            <ac:picMk id="8" creationId="{FBB4B812-5A26-D8C6-FBAF-E9958A894951}"/>
          </ac:picMkLst>
        </pc:picChg>
        <pc:picChg chg="del">
          <ac:chgData name="Ashley Kennedy" userId="59c9f254-7a9c-4ea9-82e6-3cb7b13ee596" providerId="ADAL" clId="{FB4E297A-8E44-412B-93E0-21ACBC7135F8}" dt="2024-06-04T21:01:32.645" v="172" actId="478"/>
          <ac:picMkLst>
            <pc:docMk/>
            <pc:sldMk cId="1872066483" sldId="2147469599"/>
            <ac:picMk id="1026" creationId="{48270346-87C9-B742-BADC-F1196E517D56}"/>
          </ac:picMkLst>
        </pc:picChg>
      </pc:sldChg>
      <pc:sldChg chg="addSp delSp modSp add mod">
        <pc:chgData name="Ashley Kennedy" userId="59c9f254-7a9c-4ea9-82e6-3cb7b13ee596" providerId="ADAL" clId="{FB4E297A-8E44-412B-93E0-21ACBC7135F8}" dt="2024-06-04T21:22:43.402" v="440" actId="108"/>
        <pc:sldMkLst>
          <pc:docMk/>
          <pc:sldMk cId="1204226221" sldId="2147469600"/>
        </pc:sldMkLst>
        <pc:spChg chg="mod">
          <ac:chgData name="Ashley Kennedy" userId="59c9f254-7a9c-4ea9-82e6-3cb7b13ee596" providerId="ADAL" clId="{FB4E297A-8E44-412B-93E0-21ACBC7135F8}" dt="2024-06-04T21:18:07.541" v="384" actId="20577"/>
          <ac:spMkLst>
            <pc:docMk/>
            <pc:sldMk cId="1204226221" sldId="2147469600"/>
            <ac:spMk id="4" creationId="{BDC4B9FF-8695-D444-A5CC-2CB3135EEEAD}"/>
          </ac:spMkLst>
        </pc:spChg>
        <pc:spChg chg="del mod">
          <ac:chgData name="Ashley Kennedy" userId="59c9f254-7a9c-4ea9-82e6-3cb7b13ee596" providerId="ADAL" clId="{FB4E297A-8E44-412B-93E0-21ACBC7135F8}" dt="2024-06-04T21:19:09.635" v="393" actId="478"/>
          <ac:spMkLst>
            <pc:docMk/>
            <pc:sldMk cId="1204226221" sldId="2147469600"/>
            <ac:spMk id="5" creationId="{F3C25735-2804-A993-448D-72E3FE945D30}"/>
          </ac:spMkLst>
        </pc:spChg>
        <pc:spChg chg="mod">
          <ac:chgData name="Ashley Kennedy" userId="59c9f254-7a9c-4ea9-82e6-3cb7b13ee596" providerId="ADAL" clId="{FB4E297A-8E44-412B-93E0-21ACBC7135F8}" dt="2024-06-04T21:22:14.081" v="436" actId="1076"/>
          <ac:spMkLst>
            <pc:docMk/>
            <pc:sldMk cId="1204226221" sldId="2147469600"/>
            <ac:spMk id="6" creationId="{DC3185AF-4529-9642-92AB-B131CAEBC7A9}"/>
          </ac:spMkLst>
        </pc:spChg>
        <pc:spChg chg="mod">
          <ac:chgData name="Ashley Kennedy" userId="59c9f254-7a9c-4ea9-82e6-3cb7b13ee596" providerId="ADAL" clId="{FB4E297A-8E44-412B-93E0-21ACBC7135F8}" dt="2024-06-04T21:22:18.175" v="437" actId="1076"/>
          <ac:spMkLst>
            <pc:docMk/>
            <pc:sldMk cId="1204226221" sldId="2147469600"/>
            <ac:spMk id="7" creationId="{E33ED728-DA66-448C-B5D4-248F6FE9109B}"/>
          </ac:spMkLst>
        </pc:spChg>
        <pc:spChg chg="add del">
          <ac:chgData name="Ashley Kennedy" userId="59c9f254-7a9c-4ea9-82e6-3cb7b13ee596" providerId="ADAL" clId="{FB4E297A-8E44-412B-93E0-21ACBC7135F8}" dt="2024-06-04T21:20:11.632" v="402" actId="22"/>
          <ac:spMkLst>
            <pc:docMk/>
            <pc:sldMk cId="1204226221" sldId="2147469600"/>
            <ac:spMk id="10" creationId="{572022BD-8384-055A-296B-6AFCB1C67400}"/>
          </ac:spMkLst>
        </pc:spChg>
        <pc:spChg chg="add mod">
          <ac:chgData name="Ashley Kennedy" userId="59c9f254-7a9c-4ea9-82e6-3cb7b13ee596" providerId="ADAL" clId="{FB4E297A-8E44-412B-93E0-21ACBC7135F8}" dt="2024-06-04T21:22:43.402" v="440" actId="108"/>
          <ac:spMkLst>
            <pc:docMk/>
            <pc:sldMk cId="1204226221" sldId="2147469600"/>
            <ac:spMk id="12" creationId="{653D4047-5DCE-218A-3C5A-D32185B0914C}"/>
          </ac:spMkLst>
        </pc:spChg>
        <pc:picChg chg="add mod">
          <ac:chgData name="Ashley Kennedy" userId="59c9f254-7a9c-4ea9-82e6-3cb7b13ee596" providerId="ADAL" clId="{FB4E297A-8E44-412B-93E0-21ACBC7135F8}" dt="2024-06-04T21:22:10.100" v="435" actId="1076"/>
          <ac:picMkLst>
            <pc:docMk/>
            <pc:sldMk cId="1204226221" sldId="2147469600"/>
            <ac:picMk id="2" creationId="{C87BACF6-C069-7C03-9A41-AD53CFD69940}"/>
          </ac:picMkLst>
        </pc:picChg>
        <pc:picChg chg="del mod">
          <ac:chgData name="Ashley Kennedy" userId="59c9f254-7a9c-4ea9-82e6-3cb7b13ee596" providerId="ADAL" clId="{FB4E297A-8E44-412B-93E0-21ACBC7135F8}" dt="2024-06-04T21:17:39.734" v="350" actId="478"/>
          <ac:picMkLst>
            <pc:docMk/>
            <pc:sldMk cId="1204226221" sldId="2147469600"/>
            <ac:picMk id="8" creationId="{FBB4B812-5A26-D8C6-FBAF-E9958A894951}"/>
          </ac:picMkLst>
        </pc:picChg>
      </pc:sldChg>
      <pc:sldChg chg="addSp delSp modSp add mod">
        <pc:chgData name="Ashley Kennedy" userId="59c9f254-7a9c-4ea9-82e6-3cb7b13ee596" providerId="ADAL" clId="{FB4E297A-8E44-412B-93E0-21ACBC7135F8}" dt="2024-06-04T21:24:20.448" v="465" actId="313"/>
        <pc:sldMkLst>
          <pc:docMk/>
          <pc:sldMk cId="540453443" sldId="2147469601"/>
        </pc:sldMkLst>
        <pc:spChg chg="mod">
          <ac:chgData name="Ashley Kennedy" userId="59c9f254-7a9c-4ea9-82e6-3cb7b13ee596" providerId="ADAL" clId="{FB4E297A-8E44-412B-93E0-21ACBC7135F8}" dt="2024-06-04T21:24:20.448" v="465" actId="313"/>
          <ac:spMkLst>
            <pc:docMk/>
            <pc:sldMk cId="540453443" sldId="2147469601"/>
            <ac:spMk id="9" creationId="{C5AF351D-D963-36B1-0C8B-98131D7F14DA}"/>
          </ac:spMkLst>
        </pc:spChg>
        <pc:picChg chg="del">
          <ac:chgData name="Ashley Kennedy" userId="59c9f254-7a9c-4ea9-82e6-3cb7b13ee596" providerId="ADAL" clId="{FB4E297A-8E44-412B-93E0-21ACBC7135F8}" dt="2024-06-04T21:23:19.859" v="442" actId="478"/>
          <ac:picMkLst>
            <pc:docMk/>
            <pc:sldMk cId="540453443" sldId="2147469601"/>
            <ac:picMk id="4" creationId="{0140101D-AD8F-6F76-17DF-19BFDB2A6E75}"/>
          </ac:picMkLst>
        </pc:picChg>
        <pc:picChg chg="add mod">
          <ac:chgData name="Ashley Kennedy" userId="59c9f254-7a9c-4ea9-82e6-3cb7b13ee596" providerId="ADAL" clId="{FB4E297A-8E44-412B-93E0-21ACBC7135F8}" dt="2024-06-04T21:24:00.038" v="455" actId="1076"/>
          <ac:picMkLst>
            <pc:docMk/>
            <pc:sldMk cId="540453443" sldId="2147469601"/>
            <ac:picMk id="2050" creationId="{2A9C6B9A-663C-41B0-24F4-B5A8DB977CDE}"/>
          </ac:picMkLst>
        </pc:picChg>
      </pc:sldChg>
      <pc:sldChg chg="add">
        <pc:chgData name="Ashley Kennedy" userId="59c9f254-7a9c-4ea9-82e6-3cb7b13ee596" providerId="ADAL" clId="{FB4E297A-8E44-412B-93E0-21ACBC7135F8}" dt="2024-06-04T21:29:31.785" v="466" actId="2890"/>
        <pc:sldMkLst>
          <pc:docMk/>
          <pc:sldMk cId="1253303354" sldId="2147469602"/>
        </pc:sldMkLst>
      </pc:sldChg>
      <pc:sldChg chg="add">
        <pc:chgData name="Ashley Kennedy" userId="59c9f254-7a9c-4ea9-82e6-3cb7b13ee596" providerId="ADAL" clId="{FB4E297A-8E44-412B-93E0-21ACBC7135F8}" dt="2024-06-04T21:30:01.507" v="480" actId="2890"/>
        <pc:sldMkLst>
          <pc:docMk/>
          <pc:sldMk cId="2030615083" sldId="2147469603"/>
        </pc:sldMkLst>
      </pc:sldChg>
      <pc:sldChg chg="addSp delSp modSp add mod">
        <pc:chgData name="Ashley Kennedy" userId="59c9f254-7a9c-4ea9-82e6-3cb7b13ee596" providerId="ADAL" clId="{FB4E297A-8E44-412B-93E0-21ACBC7135F8}" dt="2024-06-04T21:43:43.730" v="735" actId="1076"/>
        <pc:sldMkLst>
          <pc:docMk/>
          <pc:sldMk cId="410512888" sldId="2147469604"/>
        </pc:sldMkLst>
        <pc:spChg chg="mod">
          <ac:chgData name="Ashley Kennedy" userId="59c9f254-7a9c-4ea9-82e6-3cb7b13ee596" providerId="ADAL" clId="{FB4E297A-8E44-412B-93E0-21ACBC7135F8}" dt="2024-06-04T21:38:16.107" v="691" actId="20577"/>
          <ac:spMkLst>
            <pc:docMk/>
            <pc:sldMk cId="410512888" sldId="2147469604"/>
            <ac:spMk id="3" creationId="{BC99676B-CDB6-174E-81CD-3EAB87BB7F09}"/>
          </ac:spMkLst>
        </pc:spChg>
        <pc:picChg chg="del">
          <ac:chgData name="Ashley Kennedy" userId="59c9f254-7a9c-4ea9-82e6-3cb7b13ee596" providerId="ADAL" clId="{FB4E297A-8E44-412B-93E0-21ACBC7135F8}" dt="2024-06-04T21:37:15.340" v="617" actId="478"/>
          <ac:picMkLst>
            <pc:docMk/>
            <pc:sldMk cId="410512888" sldId="2147469604"/>
            <ac:picMk id="2" creationId="{A4C51C70-335A-29A0-F939-FE7FFF0C4AC9}"/>
          </ac:picMkLst>
        </pc:picChg>
        <pc:picChg chg="add mod">
          <ac:chgData name="Ashley Kennedy" userId="59c9f254-7a9c-4ea9-82e6-3cb7b13ee596" providerId="ADAL" clId="{FB4E297A-8E44-412B-93E0-21ACBC7135F8}" dt="2024-06-04T21:43:43.730" v="735" actId="1076"/>
          <ac:picMkLst>
            <pc:docMk/>
            <pc:sldMk cId="410512888" sldId="2147469604"/>
            <ac:picMk id="5122" creationId="{22FE8DEA-D452-D8A1-CB93-A42E1EC1936F}"/>
          </ac:picMkLst>
        </pc:picChg>
      </pc:sldChg>
      <pc:sldChg chg="addSp delSp modSp add mod replId">
        <pc:chgData name="Ashley Kennedy" userId="59c9f254-7a9c-4ea9-82e6-3cb7b13ee596" providerId="ADAL" clId="{FB4E297A-8E44-412B-93E0-21ACBC7135F8}" dt="2024-06-04T21:43:08.051" v="732" actId="1076"/>
        <pc:sldMkLst>
          <pc:docMk/>
          <pc:sldMk cId="1097500442" sldId="2147469605"/>
        </pc:sldMkLst>
        <pc:spChg chg="mod">
          <ac:chgData name="Ashley Kennedy" userId="59c9f254-7a9c-4ea9-82e6-3cb7b13ee596" providerId="ADAL" clId="{FB4E297A-8E44-412B-93E0-21ACBC7135F8}" dt="2024-06-04T21:38:27.332" v="695" actId="1076"/>
          <ac:spMkLst>
            <pc:docMk/>
            <pc:sldMk cId="1097500442" sldId="2147469605"/>
            <ac:spMk id="4" creationId="{BDC4B9FF-8695-D444-A5CC-2CB3135EEEAD}"/>
          </ac:spMkLst>
        </pc:spChg>
        <pc:spChg chg="add mod">
          <ac:chgData name="Ashley Kennedy" userId="59c9f254-7a9c-4ea9-82e6-3cb7b13ee596" providerId="ADAL" clId="{FB4E297A-8E44-412B-93E0-21ACBC7135F8}" dt="2024-06-04T21:41:04.461" v="719" actId="1076"/>
          <ac:spMkLst>
            <pc:docMk/>
            <pc:sldMk cId="1097500442" sldId="2147469605"/>
            <ac:spMk id="5" creationId="{2414E57E-C0A8-D6A0-C954-AC7020FA827C}"/>
          </ac:spMkLst>
        </pc:spChg>
        <pc:spChg chg="mod">
          <ac:chgData name="Ashley Kennedy" userId="59c9f254-7a9c-4ea9-82e6-3cb7b13ee596" providerId="ADAL" clId="{FB4E297A-8E44-412B-93E0-21ACBC7135F8}" dt="2024-06-04T21:37:40.505" v="648" actId="20577"/>
          <ac:spMkLst>
            <pc:docMk/>
            <pc:sldMk cId="1097500442" sldId="2147469605"/>
            <ac:spMk id="7" creationId="{E33ED728-DA66-448C-B5D4-248F6FE9109B}"/>
          </ac:spMkLst>
        </pc:spChg>
        <pc:spChg chg="del mod">
          <ac:chgData name="Ashley Kennedy" userId="59c9f254-7a9c-4ea9-82e6-3cb7b13ee596" providerId="ADAL" clId="{FB4E297A-8E44-412B-93E0-21ACBC7135F8}" dt="2024-06-04T21:38:33.634" v="700"/>
          <ac:spMkLst>
            <pc:docMk/>
            <pc:sldMk cId="1097500442" sldId="2147469605"/>
            <ac:spMk id="9" creationId="{3DCF139E-6016-8788-EF83-B62C55ECD805}"/>
          </ac:spMkLst>
        </pc:spChg>
        <pc:spChg chg="mod">
          <ac:chgData name="Ashley Kennedy" userId="59c9f254-7a9c-4ea9-82e6-3cb7b13ee596" providerId="ADAL" clId="{FB4E297A-8E44-412B-93E0-21ACBC7135F8}" dt="2024-06-04T21:40:53.918" v="717" actId="1076"/>
          <ac:spMkLst>
            <pc:docMk/>
            <pc:sldMk cId="1097500442" sldId="2147469605"/>
            <ac:spMk id="12" creationId="{1389C7F3-DDC9-46EB-9682-42269B734E6D}"/>
          </ac:spMkLst>
        </pc:spChg>
        <pc:picChg chg="del">
          <ac:chgData name="Ashley Kennedy" userId="59c9f254-7a9c-4ea9-82e6-3cb7b13ee596" providerId="ADAL" clId="{FB4E297A-8E44-412B-93E0-21ACBC7135F8}" dt="2024-06-04T21:37:44.573" v="650" actId="478"/>
          <ac:picMkLst>
            <pc:docMk/>
            <pc:sldMk cId="1097500442" sldId="2147469605"/>
            <ac:picMk id="1030" creationId="{9DE1EFFD-FF9B-E98A-7AE1-06825854C083}"/>
          </ac:picMkLst>
        </pc:picChg>
        <pc:picChg chg="add mod">
          <ac:chgData name="Ashley Kennedy" userId="59c9f254-7a9c-4ea9-82e6-3cb7b13ee596" providerId="ADAL" clId="{FB4E297A-8E44-412B-93E0-21ACBC7135F8}" dt="2024-06-04T21:41:37.501" v="724" actId="1076"/>
          <ac:picMkLst>
            <pc:docMk/>
            <pc:sldMk cId="1097500442" sldId="2147469605"/>
            <ac:picMk id="3074" creationId="{14FE72CD-6447-0E77-0C81-118D1A663E05}"/>
          </ac:picMkLst>
        </pc:picChg>
        <pc:picChg chg="add del mod">
          <ac:chgData name="Ashley Kennedy" userId="59c9f254-7a9c-4ea9-82e6-3cb7b13ee596" providerId="ADAL" clId="{FB4E297A-8E44-412B-93E0-21ACBC7135F8}" dt="2024-06-04T21:42:51.643" v="729" actId="478"/>
          <ac:picMkLst>
            <pc:docMk/>
            <pc:sldMk cId="1097500442" sldId="2147469605"/>
            <ac:picMk id="3076" creationId="{67255255-288B-9C08-179B-B2A6E7076390}"/>
          </ac:picMkLst>
        </pc:picChg>
        <pc:picChg chg="add mod">
          <ac:chgData name="Ashley Kennedy" userId="59c9f254-7a9c-4ea9-82e6-3cb7b13ee596" providerId="ADAL" clId="{FB4E297A-8E44-412B-93E0-21ACBC7135F8}" dt="2024-06-04T21:43:08.051" v="732" actId="1076"/>
          <ac:picMkLst>
            <pc:docMk/>
            <pc:sldMk cId="1097500442" sldId="2147469605"/>
            <ac:picMk id="3078" creationId="{98E534A1-9FB2-7631-1D69-6919E51F215F}"/>
          </ac:picMkLst>
        </pc:picChg>
      </pc:sldChg>
      <pc:sldMasterChg chg="delSldLayout">
        <pc:chgData name="Ashley Kennedy" userId="59c9f254-7a9c-4ea9-82e6-3cb7b13ee596" providerId="ADAL" clId="{FB4E297A-8E44-412B-93E0-21ACBC7135F8}" dt="2024-06-03T17:08:27.306" v="0" actId="47"/>
        <pc:sldMasterMkLst>
          <pc:docMk/>
          <pc:sldMasterMk cId="1212837644" sldId="2147483648"/>
        </pc:sldMasterMkLst>
        <pc:sldLayoutChg chg="del">
          <pc:chgData name="Ashley Kennedy" userId="59c9f254-7a9c-4ea9-82e6-3cb7b13ee596" providerId="ADAL" clId="{FB4E297A-8E44-412B-93E0-21ACBC7135F8}" dt="2024-06-03T17:08:27.306" v="0" actId="47"/>
          <pc:sldLayoutMkLst>
            <pc:docMk/>
            <pc:sldMasterMk cId="1212837644" sldId="2147483648"/>
            <pc:sldLayoutMk cId="740644284" sldId="2147483743"/>
          </pc:sldLayoutMkLst>
        </pc:sldLayoutChg>
      </pc:sldMasterChg>
      <pc:sldMasterChg chg="del delSldLayout">
        <pc:chgData name="Ashley Kennedy" userId="59c9f254-7a9c-4ea9-82e6-3cb7b13ee596" providerId="ADAL" clId="{FB4E297A-8E44-412B-93E0-21ACBC7135F8}" dt="2024-06-03T17:08:27.306" v="0" actId="47"/>
        <pc:sldMasterMkLst>
          <pc:docMk/>
          <pc:sldMasterMk cId="1416954568" sldId="2147483848"/>
        </pc:sldMasterMkLst>
        <pc:sldLayoutChg chg="del">
          <pc:chgData name="Ashley Kennedy" userId="59c9f254-7a9c-4ea9-82e6-3cb7b13ee596" providerId="ADAL" clId="{FB4E297A-8E44-412B-93E0-21ACBC7135F8}" dt="2024-06-03T17:08:27.306" v="0" actId="47"/>
          <pc:sldLayoutMkLst>
            <pc:docMk/>
            <pc:sldMasterMk cId="1416954568" sldId="2147483848"/>
            <pc:sldLayoutMk cId="2692167700" sldId="2147483849"/>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1812478956" sldId="2147483850"/>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2062324748" sldId="2147483851"/>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2325064899" sldId="2147483852"/>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868707118" sldId="2147483853"/>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2636696556" sldId="2147483854"/>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1965215784" sldId="2147483855"/>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698235337" sldId="2147483856"/>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3318190870" sldId="2147483857"/>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3055612167" sldId="2147483858"/>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334856286" sldId="2147483859"/>
          </pc:sldLayoutMkLst>
        </pc:sldLayoutChg>
        <pc:sldLayoutChg chg="del">
          <pc:chgData name="Ashley Kennedy" userId="59c9f254-7a9c-4ea9-82e6-3cb7b13ee596" providerId="ADAL" clId="{FB4E297A-8E44-412B-93E0-21ACBC7135F8}" dt="2024-06-03T17:08:27.306" v="0" actId="47"/>
          <pc:sldLayoutMkLst>
            <pc:docMk/>
            <pc:sldMasterMk cId="1416954568" sldId="2147483848"/>
            <pc:sldLayoutMk cId="1429813511" sldId="2147483860"/>
          </pc:sldLayoutMkLst>
        </pc:sldLayoutChg>
      </pc:sldMasterChg>
      <pc:sldMasterChg chg="del delSldLayout">
        <pc:chgData name="Ashley Kennedy" userId="59c9f254-7a9c-4ea9-82e6-3cb7b13ee596" providerId="ADAL" clId="{FB4E297A-8E44-412B-93E0-21ACBC7135F8}" dt="2024-06-03T17:08:27.306" v="0" actId="47"/>
        <pc:sldMasterMkLst>
          <pc:docMk/>
          <pc:sldMasterMk cId="2049546518" sldId="2147483861"/>
        </pc:sldMasterMkLst>
        <pc:sldLayoutChg chg="del">
          <pc:chgData name="Ashley Kennedy" userId="59c9f254-7a9c-4ea9-82e6-3cb7b13ee596" providerId="ADAL" clId="{FB4E297A-8E44-412B-93E0-21ACBC7135F8}" dt="2024-06-03T17:08:27.306" v="0" actId="47"/>
          <pc:sldLayoutMkLst>
            <pc:docMk/>
            <pc:sldMasterMk cId="2049546518" sldId="2147483861"/>
            <pc:sldLayoutMk cId="2389387641" sldId="2147483862"/>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3945942146" sldId="2147483863"/>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794097741" sldId="2147483864"/>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77348471" sldId="2147483865"/>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847788118" sldId="2147483866"/>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629314612" sldId="2147483867"/>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3222717889" sldId="2147483868"/>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025666142" sldId="2147483869"/>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56308033" sldId="2147483870"/>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2573374568" sldId="2147483871"/>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555228713" sldId="2147483872"/>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655390104" sldId="2147483873"/>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3485593899" sldId="2147483874"/>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3347785881" sldId="2147483875"/>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1107881756" sldId="2147483876"/>
          </pc:sldLayoutMkLst>
        </pc:sldLayoutChg>
        <pc:sldLayoutChg chg="del">
          <pc:chgData name="Ashley Kennedy" userId="59c9f254-7a9c-4ea9-82e6-3cb7b13ee596" providerId="ADAL" clId="{FB4E297A-8E44-412B-93E0-21ACBC7135F8}" dt="2024-06-03T17:08:27.306" v="0" actId="47"/>
          <pc:sldLayoutMkLst>
            <pc:docMk/>
            <pc:sldMasterMk cId="2049546518" sldId="2147483861"/>
            <pc:sldLayoutMk cId="776038785" sldId="2147483877"/>
          </pc:sldLayoutMkLst>
        </pc:sldLayoutChg>
      </pc:sldMasterChg>
    </pc:docChg>
  </pc:docChgLst>
  <pc:docChgLst>
    <pc:chgData name="Vishal Trivedi" userId="295aa21a-9a8e-496f-a758-1d9ed5e60266" providerId="ADAL" clId="{A95D5EEC-9CC7-4ADF-9F79-758F6D3BB812}"/>
    <pc:docChg chg="undo custSel delSld modSld modSection">
      <pc:chgData name="Vishal Trivedi" userId="295aa21a-9a8e-496f-a758-1d9ed5e60266" providerId="ADAL" clId="{A95D5EEC-9CC7-4ADF-9F79-758F6D3BB812}" dt="2024-12-13T14:24:00.710" v="81" actId="2696"/>
      <pc:docMkLst>
        <pc:docMk/>
      </pc:docMkLst>
      <pc:sldChg chg="addSp delSp modSp mod">
        <pc:chgData name="Vishal Trivedi" userId="295aa21a-9a8e-496f-a758-1d9ed5e60266" providerId="ADAL" clId="{A95D5EEC-9CC7-4ADF-9F79-758F6D3BB812}" dt="2024-12-13T14:23:56.193" v="80" actId="1076"/>
        <pc:sldMkLst>
          <pc:docMk/>
          <pc:sldMk cId="2489338119" sldId="2147469594"/>
        </pc:sldMkLst>
        <pc:spChg chg="mod">
          <ac:chgData name="Vishal Trivedi" userId="295aa21a-9a8e-496f-a758-1d9ed5e60266" providerId="ADAL" clId="{A95D5EEC-9CC7-4ADF-9F79-758F6D3BB812}" dt="2024-12-13T14:23:39.245" v="76" actId="1076"/>
          <ac:spMkLst>
            <pc:docMk/>
            <pc:sldMk cId="2489338119" sldId="2147469594"/>
            <ac:spMk id="9" creationId="{C5AF351D-D963-36B1-0C8B-98131D7F14DA}"/>
          </ac:spMkLst>
        </pc:spChg>
        <pc:picChg chg="add mod">
          <ac:chgData name="Vishal Trivedi" userId="295aa21a-9a8e-496f-a758-1d9ed5e60266" providerId="ADAL" clId="{A95D5EEC-9CC7-4ADF-9F79-758F6D3BB812}" dt="2024-12-13T14:23:56.193" v="80" actId="1076"/>
          <ac:picMkLst>
            <pc:docMk/>
            <pc:sldMk cId="2489338119" sldId="2147469594"/>
            <ac:picMk id="3" creationId="{51EA5019-303C-EDD3-B140-8AFB31DD387A}"/>
          </ac:picMkLst>
        </pc:picChg>
        <pc:picChg chg="add mod">
          <ac:chgData name="Vishal Trivedi" userId="295aa21a-9a8e-496f-a758-1d9ed5e60266" providerId="ADAL" clId="{A95D5EEC-9CC7-4ADF-9F79-758F6D3BB812}" dt="2024-12-13T14:23:48.387" v="78" actId="1076"/>
          <ac:picMkLst>
            <pc:docMk/>
            <pc:sldMk cId="2489338119" sldId="2147469594"/>
            <ac:picMk id="4" creationId="{A0A61987-AADD-FF0C-C829-C8C9AB3C0163}"/>
          </ac:picMkLst>
        </pc:picChg>
        <pc:picChg chg="add mod">
          <ac:chgData name="Vishal Trivedi" userId="295aa21a-9a8e-496f-a758-1d9ed5e60266" providerId="ADAL" clId="{A95D5EEC-9CC7-4ADF-9F79-758F6D3BB812}" dt="2024-12-13T14:22:58.294" v="58" actId="1076"/>
          <ac:picMkLst>
            <pc:docMk/>
            <pc:sldMk cId="2489338119" sldId="2147469594"/>
            <ac:picMk id="5" creationId="{C7F24C31-827E-2CF2-DBE9-1E215969E9A8}"/>
          </ac:picMkLst>
        </pc:picChg>
        <pc:picChg chg="add mod">
          <ac:chgData name="Vishal Trivedi" userId="295aa21a-9a8e-496f-a758-1d9ed5e60266" providerId="ADAL" clId="{A95D5EEC-9CC7-4ADF-9F79-758F6D3BB812}" dt="2024-12-13T14:23:00.537" v="59" actId="1076"/>
          <ac:picMkLst>
            <pc:docMk/>
            <pc:sldMk cId="2489338119" sldId="2147469594"/>
            <ac:picMk id="6" creationId="{94030B3B-6C08-5DCB-5051-EAD1661FA4AC}"/>
          </ac:picMkLst>
        </pc:picChg>
        <pc:picChg chg="add mod">
          <ac:chgData name="Vishal Trivedi" userId="295aa21a-9a8e-496f-a758-1d9ed5e60266" providerId="ADAL" clId="{A95D5EEC-9CC7-4ADF-9F79-758F6D3BB812}" dt="2024-12-13T14:23:53.414" v="79" actId="1076"/>
          <ac:picMkLst>
            <pc:docMk/>
            <pc:sldMk cId="2489338119" sldId="2147469594"/>
            <ac:picMk id="7" creationId="{4D417DD8-FEF5-E09E-AF7F-AC9BEACDF512}"/>
          </ac:picMkLst>
        </pc:picChg>
        <pc:picChg chg="del">
          <ac:chgData name="Vishal Trivedi" userId="295aa21a-9a8e-496f-a758-1d9ed5e60266" providerId="ADAL" clId="{A95D5EEC-9CC7-4ADF-9F79-758F6D3BB812}" dt="2024-12-13T14:20:31.942" v="39" actId="478"/>
          <ac:picMkLst>
            <pc:docMk/>
            <pc:sldMk cId="2489338119" sldId="2147469594"/>
            <ac:picMk id="8" creationId="{92DCCC11-6AAF-5E56-3B9A-66E77B80080B}"/>
          </ac:picMkLst>
        </pc:picChg>
        <pc:picChg chg="add mod">
          <ac:chgData name="Vishal Trivedi" userId="295aa21a-9a8e-496f-a758-1d9ed5e60266" providerId="ADAL" clId="{A95D5EEC-9CC7-4ADF-9F79-758F6D3BB812}" dt="2024-12-13T14:23:32.105" v="75" actId="1076"/>
          <ac:picMkLst>
            <pc:docMk/>
            <pc:sldMk cId="2489338119" sldId="2147469594"/>
            <ac:picMk id="10" creationId="{5732B29B-5D35-352A-F77A-7349A6396006}"/>
          </ac:picMkLst>
        </pc:picChg>
        <pc:picChg chg="del">
          <ac:chgData name="Vishal Trivedi" userId="295aa21a-9a8e-496f-a758-1d9ed5e60266" providerId="ADAL" clId="{A95D5EEC-9CC7-4ADF-9F79-758F6D3BB812}" dt="2024-12-13T14:20:34.180" v="40" actId="478"/>
          <ac:picMkLst>
            <pc:docMk/>
            <pc:sldMk cId="2489338119" sldId="2147469594"/>
            <ac:picMk id="11" creationId="{EFA3405F-2E81-FF73-77E0-1CE583383543}"/>
          </ac:picMkLst>
        </pc:picChg>
        <pc:picChg chg="del">
          <ac:chgData name="Vishal Trivedi" userId="295aa21a-9a8e-496f-a758-1d9ed5e60266" providerId="ADAL" clId="{A95D5EEC-9CC7-4ADF-9F79-758F6D3BB812}" dt="2024-12-13T14:23:26.987" v="74" actId="478"/>
          <ac:picMkLst>
            <pc:docMk/>
            <pc:sldMk cId="2489338119" sldId="2147469594"/>
            <ac:picMk id="12" creationId="{F3DEEDE4-CFB1-FC3B-052C-55F997CA6182}"/>
          </ac:picMkLst>
        </pc:picChg>
      </pc:sldChg>
      <pc:sldChg chg="del">
        <pc:chgData name="Vishal Trivedi" userId="295aa21a-9a8e-496f-a758-1d9ed5e60266" providerId="ADAL" clId="{A95D5EEC-9CC7-4ADF-9F79-758F6D3BB812}" dt="2024-12-13T14:24:00.710" v="81" actId="2696"/>
        <pc:sldMkLst>
          <pc:docMk/>
          <pc:sldMk cId="3816728063" sldId="2147469598"/>
        </pc:sldMkLst>
      </pc:sldChg>
      <pc:sldChg chg="addSp modSp mod">
        <pc:chgData name="Vishal Trivedi" userId="295aa21a-9a8e-496f-a758-1d9ed5e60266" providerId="ADAL" clId="{A95D5EEC-9CC7-4ADF-9F79-758F6D3BB812}" dt="2024-12-13T14:19:04.923" v="38" actId="313"/>
        <pc:sldMkLst>
          <pc:docMk/>
          <pc:sldMk cId="1872066483" sldId="2147469599"/>
        </pc:sldMkLst>
        <pc:spChg chg="add">
          <ac:chgData name="Vishal Trivedi" userId="295aa21a-9a8e-496f-a758-1d9ed5e60266" providerId="ADAL" clId="{A95D5EEC-9CC7-4ADF-9F79-758F6D3BB812}" dt="2024-12-13T14:15:09.977" v="20"/>
          <ac:spMkLst>
            <pc:docMk/>
            <pc:sldMk cId="1872066483" sldId="2147469599"/>
            <ac:spMk id="2" creationId="{84BC1E2B-98CC-FE9F-8E96-8E19A2092D84}"/>
          </ac:spMkLst>
        </pc:spChg>
        <pc:spChg chg="mod">
          <ac:chgData name="Vishal Trivedi" userId="295aa21a-9a8e-496f-a758-1d9ed5e60266" providerId="ADAL" clId="{A95D5EEC-9CC7-4ADF-9F79-758F6D3BB812}" dt="2024-12-13T13:56:11.393" v="14" actId="20577"/>
          <ac:spMkLst>
            <pc:docMk/>
            <pc:sldMk cId="1872066483" sldId="2147469599"/>
            <ac:spMk id="4" creationId="{BDC4B9FF-8695-D444-A5CC-2CB3135EEEAD}"/>
          </ac:spMkLst>
        </pc:spChg>
        <pc:spChg chg="mod">
          <ac:chgData name="Vishal Trivedi" userId="295aa21a-9a8e-496f-a758-1d9ed5e60266" providerId="ADAL" clId="{A95D5EEC-9CC7-4ADF-9F79-758F6D3BB812}" dt="2024-12-13T14:19:04.923" v="38" actId="313"/>
          <ac:spMkLst>
            <pc:docMk/>
            <pc:sldMk cId="1872066483" sldId="2147469599"/>
            <ac:spMk id="5" creationId="{F3C25735-2804-A993-448D-72E3FE945D30}"/>
          </ac:spMkLst>
        </pc:spChg>
        <pc:spChg chg="mod">
          <ac:chgData name="Vishal Trivedi" userId="295aa21a-9a8e-496f-a758-1d9ed5e60266" providerId="ADAL" clId="{A95D5EEC-9CC7-4ADF-9F79-758F6D3BB812}" dt="2024-12-13T14:18:57.241" v="37" actId="20577"/>
          <ac:spMkLst>
            <pc:docMk/>
            <pc:sldMk cId="1872066483" sldId="2147469599"/>
            <ac:spMk id="6" creationId="{DC3185AF-4529-9642-92AB-B131CAEBC7A9}"/>
          </ac:spMkLst>
        </pc:spChg>
        <pc:spChg chg="mod">
          <ac:chgData name="Vishal Trivedi" userId="295aa21a-9a8e-496f-a758-1d9ed5e60266" providerId="ADAL" clId="{A95D5EEC-9CC7-4ADF-9F79-758F6D3BB812}" dt="2024-12-13T14:16:41.813" v="27" actId="1076"/>
          <ac:spMkLst>
            <pc:docMk/>
            <pc:sldMk cId="1872066483" sldId="2147469599"/>
            <ac:spMk id="7" creationId="{E33ED728-DA66-448C-B5D4-248F6FE9109B}"/>
          </ac:spMkLst>
        </pc:spChg>
        <pc:spChg chg="add">
          <ac:chgData name="Vishal Trivedi" userId="295aa21a-9a8e-496f-a758-1d9ed5e60266" providerId="ADAL" clId="{A95D5EEC-9CC7-4ADF-9F79-758F6D3BB812}" dt="2024-12-13T14:15:33.836" v="23"/>
          <ac:spMkLst>
            <pc:docMk/>
            <pc:sldMk cId="1872066483" sldId="2147469599"/>
            <ac:spMk id="9" creationId="{D712BA4E-8B4C-9DD9-3931-2D6A6D62B94A}"/>
          </ac:spMkLst>
        </pc:spChg>
        <pc:picChg chg="mod">
          <ac:chgData name="Vishal Trivedi" userId="295aa21a-9a8e-496f-a758-1d9ed5e60266" providerId="ADAL" clId="{A95D5EEC-9CC7-4ADF-9F79-758F6D3BB812}" dt="2024-12-13T13:56:58.548" v="17" actId="1076"/>
          <ac:picMkLst>
            <pc:docMk/>
            <pc:sldMk cId="1872066483" sldId="2147469599"/>
            <ac:picMk id="8" creationId="{FBB4B812-5A26-D8C6-FBAF-E9958A894951}"/>
          </ac:picMkLst>
        </pc:picChg>
      </pc:sldChg>
    </pc:docChg>
  </pc:docChgLst>
  <pc:docChgLst>
    <pc:chgData name="Vishal Trivedi" userId="295aa21a-9a8e-496f-a758-1d9ed5e60266" providerId="ADAL" clId="{FA8277A2-10B3-4C24-9661-A04CA296022F}"/>
    <pc:docChg chg="sldOrd">
      <pc:chgData name="Vishal Trivedi" userId="295aa21a-9a8e-496f-a758-1d9ed5e60266" providerId="ADAL" clId="{FA8277A2-10B3-4C24-9661-A04CA296022F}" dt="2024-06-03T17:30:05.340" v="0" actId="20578"/>
      <pc:docMkLst>
        <pc:docMk/>
      </pc:docMkLst>
      <pc:sldChg chg="ord">
        <pc:chgData name="Vishal Trivedi" userId="295aa21a-9a8e-496f-a758-1d9ed5e60266" providerId="ADAL" clId="{FA8277A2-10B3-4C24-9661-A04CA296022F}" dt="2024-06-03T17:30:05.340" v="0" actId="20578"/>
        <pc:sldMkLst>
          <pc:docMk/>
          <pc:sldMk cId="3816728063" sldId="214746959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C972F-4591-8540-8AE0-13CAB6845D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7C7E9A-2D81-6F41-B075-1F3FC5CA6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09F59-512B-4F41-AF72-F025A8B83686}" type="datetimeFigureOut">
              <a:rPr lang="en-US" smtClean="0"/>
              <a:t>12/13/2024</a:t>
            </a:fld>
            <a:endParaRPr lang="en-US"/>
          </a:p>
        </p:txBody>
      </p:sp>
      <p:sp>
        <p:nvSpPr>
          <p:cNvPr id="4" name="Footer Placeholder 3">
            <a:extLst>
              <a:ext uri="{FF2B5EF4-FFF2-40B4-BE49-F238E27FC236}">
                <a16:creationId xmlns:a16="http://schemas.microsoft.com/office/drawing/2014/main" id="{2AC0CDDD-968B-8B45-AA3F-914CF7CBB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731AAB-12E4-4E4F-9066-BBAC547B7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784A4-C37D-4541-B728-9FCEB45D70ED}" type="slidenum">
              <a:rPr lang="en-US" smtClean="0"/>
              <a:t>‹#›</a:t>
            </a:fld>
            <a:endParaRPr lang="en-US"/>
          </a:p>
        </p:txBody>
      </p:sp>
    </p:spTree>
    <p:extLst>
      <p:ext uri="{BB962C8B-B14F-4D97-AF65-F5344CB8AC3E}">
        <p14:creationId xmlns:p14="http://schemas.microsoft.com/office/powerpoint/2010/main" val="1737378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7FB3-DAFB-0748-A3BA-BA5D07C1D9C5}"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4CEB-9E5E-9D4B-B232-5810D6ED9B01}" type="slidenum">
              <a:rPr lang="en-US" smtClean="0"/>
              <a:t>‹#›</a:t>
            </a:fld>
            <a:endParaRPr lang="en-US"/>
          </a:p>
        </p:txBody>
      </p:sp>
    </p:spTree>
    <p:extLst>
      <p:ext uri="{BB962C8B-B14F-4D97-AF65-F5344CB8AC3E}">
        <p14:creationId xmlns:p14="http://schemas.microsoft.com/office/powerpoint/2010/main" val="27940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74CEB-9E5E-9D4B-B232-5810D6ED9B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137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16131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2148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90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4226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3861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0635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27630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 50/50">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9418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1167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3074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41860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858000"/>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754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700836" y="0"/>
            <a:ext cx="5491163" cy="6858000"/>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530816"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53085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9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94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80597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800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7100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12616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2928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7991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12585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70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017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9267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903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61900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4599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6644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38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19905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AB9380-E128-4FF7-894E-99C44FC5B490}" type="datetime1">
              <a:rPr lang="en-US" smtClean="0"/>
              <a:t>12/13/2024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616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1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12/13/2024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12/13/2024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9649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12/13/2024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12/13/2024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12/13/2024</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12/13/2024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12/13/2024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12/13/2024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63485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12/13/2024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12/13/2024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12/13/2024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10657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9302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39931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1212837644"/>
      </p:ext>
    </p:extLst>
  </p:cSld>
  <p:clrMap bg1="lt1" tx1="dk1" bg2="lt2" tx2="dk2" accent1="accent1" accent2="accent2" accent3="accent3" accent4="accent4" accent5="accent5" accent6="accent6" hlink="hlink" folHlink="folHlink"/>
  <p:sldLayoutIdLst>
    <p:sldLayoutId id="2147483760" r:id="rId1"/>
    <p:sldLayoutId id="2147483759" r:id="rId2"/>
    <p:sldLayoutId id="2147483739" r:id="rId3"/>
    <p:sldLayoutId id="2147483745" r:id="rId4"/>
    <p:sldLayoutId id="2147483696" r:id="rId5"/>
    <p:sldLayoutId id="2147483748" r:id="rId6"/>
    <p:sldLayoutId id="2147483749" r:id="rId7"/>
    <p:sldLayoutId id="2147483697" r:id="rId8"/>
    <p:sldLayoutId id="2147483754" r:id="rId9"/>
    <p:sldLayoutId id="2147483755" r:id="rId10"/>
    <p:sldLayoutId id="2147483752" r:id="rId11"/>
    <p:sldLayoutId id="2147483746" r:id="rId12"/>
    <p:sldLayoutId id="2147483674" r:id="rId13"/>
    <p:sldLayoutId id="2147483709" r:id="rId14"/>
    <p:sldLayoutId id="2147483757" r:id="rId15"/>
    <p:sldLayoutId id="2147483701" r:id="rId16"/>
    <p:sldLayoutId id="2147483744" r:id="rId17"/>
    <p:sldLayoutId id="2147483699" r:id="rId18"/>
    <p:sldLayoutId id="2147483750" r:id="rId19"/>
    <p:sldLayoutId id="2147483741" r:id="rId20"/>
    <p:sldLayoutId id="2147483740" r:id="rId21"/>
    <p:sldLayoutId id="2147483742" r:id="rId22"/>
    <p:sldLayoutId id="2147483751" r:id="rId23"/>
    <p:sldLayoutId id="2147483753" r:id="rId24"/>
    <p:sldLayoutId id="2147483764" r:id="rId25"/>
    <p:sldLayoutId id="2147483675" r:id="rId26"/>
    <p:sldLayoutId id="2147483761" r:id="rId27"/>
    <p:sldLayoutId id="2147483700" r:id="rId28"/>
    <p:sldLayoutId id="2147483705" r:id="rId29"/>
    <p:sldLayoutId id="2147483756" r:id="rId30"/>
    <p:sldLayoutId id="2147483763" r:id="rId31"/>
    <p:sldLayoutId id="2147483651" r:id="rId32"/>
    <p:sldLayoutId id="2147483704" r:id="rId33"/>
    <p:sldLayoutId id="2147483706" r:id="rId34"/>
    <p:sldLayoutId id="2147483758" r:id="rId35"/>
    <p:sldLayoutId id="2147483765" r:id="rId36"/>
    <p:sldLayoutId id="2147483762" r:id="rId37"/>
    <p:sldLayoutId id="2147483652" r:id="rId38"/>
    <p:sldLayoutId id="2147483747" r:id="rId39"/>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6C1EC331-590E-4679-816A-DCB458BBD7AB}" type="datetime1">
              <a:rPr lang="en-US" smtClean="0"/>
              <a:t>12/13/2024</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603283" y="388389"/>
            <a:ext cx="11088655" cy="764390"/>
          </a:xfrm>
        </p:spPr>
        <p:txBody>
          <a:bodyPr>
            <a:normAutofit/>
          </a:bodyPr>
          <a:lstStyle/>
          <a:p>
            <a:r>
              <a:rPr lang="en-US" dirty="0"/>
              <a:t>UCLA Health</a:t>
            </a: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603249" y="1450136"/>
            <a:ext cx="11022015" cy="1603572"/>
          </a:xfrm>
        </p:spPr>
        <p:txBody>
          <a:bodyPr/>
          <a:lstStyle/>
          <a:p>
            <a:r>
              <a:rPr lang="en-US" sz="1400" b="1" dirty="0">
                <a:solidFill>
                  <a:srgbClr val="008AD9"/>
                </a:solidFill>
                <a:latin typeface="+mj-lt"/>
                <a:cs typeface="Segoe UI"/>
              </a:rPr>
              <a:t>Business Problem</a:t>
            </a:r>
          </a:p>
          <a:p>
            <a:r>
              <a:rPr lang="en-US" sz="1400" dirty="0"/>
              <a:t>UCLA Health's radiology department faced challenges in coordinating team members effectively. Identifying which physicians were available for specific subspecialties was time-consuming, often causing delays in urgent decisions. The tools they used lacked integration and real-time updates, making communication fragmented and inefficient. There was no centralized system to quickly access contact information or save frequently contacted physicians, which added to the workload and slowed down operations. These issues impacted productivity and the ability to deliver timely care.</a:t>
            </a:r>
            <a:endParaRPr lang="en-US" sz="1200" dirty="0"/>
          </a:p>
          <a:p>
            <a:endParaRPr lang="en-US" sz="1400" dirty="0">
              <a:solidFill>
                <a:srgbClr val="008AD9"/>
              </a:solidFill>
              <a:latin typeface="+mj-lt"/>
              <a:cs typeface="Segoe UI"/>
            </a:endParaRPr>
          </a:p>
          <a:p>
            <a:endParaRPr lang="en-US" sz="1400" dirty="0">
              <a:solidFill>
                <a:srgbClr val="008AD9"/>
              </a:solidFill>
              <a:latin typeface="+mj-lt"/>
              <a:cs typeface="Segoe UI"/>
            </a:endParaRPr>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4294967295"/>
          </p:nvPr>
        </p:nvSpPr>
        <p:spPr>
          <a:xfrm>
            <a:off x="9448800" y="6454775"/>
            <a:ext cx="2743200" cy="155575"/>
          </a:xfrm>
        </p:spPr>
        <p:txBody>
          <a:bodyPr/>
          <a:lstStyle/>
          <a:p>
            <a:fld id="{056F86DB-78DF-EB43-A6BE-40415A3A0052}" type="slidenum">
              <a:rPr lang="en-US" smtClean="0"/>
              <a:pPr/>
              <a:t>1</a:t>
            </a:fld>
            <a:endParaRPr lang="en-US"/>
          </a:p>
        </p:txBody>
      </p:sp>
      <p:sp>
        <p:nvSpPr>
          <p:cNvPr id="7" name="Text Placeholder 5">
            <a:extLst>
              <a:ext uri="{FF2B5EF4-FFF2-40B4-BE49-F238E27FC236}">
                <a16:creationId xmlns:a16="http://schemas.microsoft.com/office/drawing/2014/main" id="{E33ED728-DA66-448C-B5D4-248F6FE9109B}"/>
              </a:ext>
            </a:extLst>
          </p:cNvPr>
          <p:cNvSpPr txBox="1">
            <a:spLocks/>
          </p:cNvSpPr>
          <p:nvPr/>
        </p:nvSpPr>
        <p:spPr>
          <a:xfrm>
            <a:off x="584992" y="3552273"/>
            <a:ext cx="11022015" cy="160357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rgbClr val="008AD9"/>
                </a:solidFill>
                <a:latin typeface="+mj-lt"/>
                <a:ea typeface="Calibri" panose="020F0502020204030204" pitchFamily="34" charset="0"/>
                <a:cs typeface="Segoe UI"/>
              </a:rPr>
              <a:t>What We Did</a:t>
            </a:r>
            <a:endParaRPr lang="en-US" sz="1400" dirty="0">
              <a:solidFill>
                <a:srgbClr val="008AD9"/>
              </a:solidFill>
              <a:latin typeface="+mj-lt"/>
              <a:cs typeface="Segoe UI"/>
            </a:endParaRPr>
          </a:p>
        </p:txBody>
      </p:sp>
      <p:sp>
        <p:nvSpPr>
          <p:cNvPr id="5" name="TextBox 4">
            <a:extLst>
              <a:ext uri="{FF2B5EF4-FFF2-40B4-BE49-F238E27FC236}">
                <a16:creationId xmlns:a16="http://schemas.microsoft.com/office/drawing/2014/main" id="{F3C25735-2804-A993-448D-72E3FE945D30}"/>
              </a:ext>
            </a:extLst>
          </p:cNvPr>
          <p:cNvSpPr txBox="1"/>
          <p:nvPr/>
        </p:nvSpPr>
        <p:spPr>
          <a:xfrm>
            <a:off x="584992" y="3914305"/>
            <a:ext cx="11344187" cy="1991379"/>
          </a:xfrm>
          <a:prstGeom prst="rect">
            <a:avLst/>
          </a:prstGeom>
          <a:noFill/>
        </p:spPr>
        <p:txBody>
          <a:bodyPr wrap="square">
            <a:spAutoFit/>
          </a:bodyPr>
          <a:lstStyle/>
          <a:p>
            <a:pPr rtl="0">
              <a:lnSpc>
                <a:spcPct val="150000"/>
              </a:lnSpc>
            </a:pPr>
            <a:r>
              <a:rPr lang="en-US" sz="1400" dirty="0">
                <a:solidFill>
                  <a:schemeClr val="tx1">
                    <a:lumMod val="75000"/>
                    <a:lumOff val="25000"/>
                  </a:schemeClr>
                </a:solidFill>
                <a:latin typeface="Arial" panose="020B0604020202020204" pitchFamily="34" charset="0"/>
                <a:cs typeface="Arial" panose="020B0604020202020204" pitchFamily="34" charset="0"/>
              </a:rPr>
              <a:t>To address these challenges, we developed Radiology Live, a custom Microsoft Teams bot designed to streamline the radiology department’s workflow. The bot provides real-time updates on physician availability by subspecialty and integrates seamlessly with Microsoft Teams to enable instant communication through chat, call, or email. It features a personalized "My List" option for saving frequently contacted physicians, making access quicker and easier. Built using Azure services, M365 Groups, and SharePoint, the solution centralized data management and enhanced team coordination. By simplifying workflows and reducing delays, </a:t>
            </a:r>
            <a:r>
              <a:rPr lang="en-US" sz="1400" dirty="0" err="1">
                <a:solidFill>
                  <a:schemeClr val="tx1">
                    <a:lumMod val="75000"/>
                    <a:lumOff val="25000"/>
                  </a:schemeClr>
                </a:solidFill>
                <a:latin typeface="Arial" panose="020B0604020202020204" pitchFamily="34" charset="0"/>
                <a:cs typeface="Arial" panose="020B0604020202020204" pitchFamily="34" charset="0"/>
              </a:rPr>
              <a:t>RadiologyLive</a:t>
            </a:r>
            <a:r>
              <a:rPr lang="en-US" sz="1400" dirty="0">
                <a:solidFill>
                  <a:schemeClr val="tx1">
                    <a:lumMod val="75000"/>
                    <a:lumOff val="25000"/>
                  </a:schemeClr>
                </a:solidFill>
                <a:latin typeface="Arial" panose="020B0604020202020204" pitchFamily="34" charset="0"/>
                <a:cs typeface="Arial" panose="020B0604020202020204" pitchFamily="34" charset="0"/>
              </a:rPr>
              <a:t> improved communication efficiency and overall productivity in the department.</a:t>
            </a:r>
          </a:p>
        </p:txBody>
      </p:sp>
      <p:pic>
        <p:nvPicPr>
          <p:cNvPr id="8" name="Picture 2">
            <a:extLst>
              <a:ext uri="{FF2B5EF4-FFF2-40B4-BE49-F238E27FC236}">
                <a16:creationId xmlns:a16="http://schemas.microsoft.com/office/drawing/2014/main" id="{FBB4B812-5A26-D8C6-FBAF-E9958A8949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22050" y="369938"/>
            <a:ext cx="4307129" cy="89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06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91365-FFD1-0CD9-CA3A-986C5C9535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F86DB-78DF-EB43-A6BE-40415A3A0052}" type="slidenum">
              <a:rPr kumimoji="0" lang="en-US" sz="700" b="0" i="0" u="none" strike="noStrike" kern="1200" cap="none" spc="0" normalizeH="0" baseline="0" noProof="0" smtClean="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700" b="0"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mn-ea"/>
              <a:cs typeface="Arial" panose="020B0604020202020204" pitchFamily="34" charset="0"/>
            </a:endParaRPr>
          </a:p>
        </p:txBody>
      </p:sp>
      <p:sp>
        <p:nvSpPr>
          <p:cNvPr id="9" name="Title 2">
            <a:extLst>
              <a:ext uri="{FF2B5EF4-FFF2-40B4-BE49-F238E27FC236}">
                <a16:creationId xmlns:a16="http://schemas.microsoft.com/office/drawing/2014/main" id="{C5AF351D-D963-36B1-0C8B-98131D7F14DA}"/>
              </a:ext>
            </a:extLst>
          </p:cNvPr>
          <p:cNvSpPr>
            <a:spLocks noGrp="1"/>
          </p:cNvSpPr>
          <p:nvPr>
            <p:ph type="ctrTitle"/>
          </p:nvPr>
        </p:nvSpPr>
        <p:spPr>
          <a:xfrm>
            <a:off x="268604" y="188438"/>
            <a:ext cx="10985432" cy="764390"/>
          </a:xfrm>
        </p:spPr>
        <p:txBody>
          <a:bodyPr>
            <a:normAutofit/>
          </a:bodyPr>
          <a:lstStyle/>
          <a:p>
            <a:r>
              <a:rPr lang="en-US" dirty="0"/>
              <a:t>UCLA Health</a:t>
            </a:r>
          </a:p>
        </p:txBody>
      </p:sp>
      <p:pic>
        <p:nvPicPr>
          <p:cNvPr id="3" name="Picture 2" descr="A screenshot of a computer&#10;&#10;Description automatically generated">
            <a:extLst>
              <a:ext uri="{FF2B5EF4-FFF2-40B4-BE49-F238E27FC236}">
                <a16:creationId xmlns:a16="http://schemas.microsoft.com/office/drawing/2014/main" id="{51EA5019-303C-EDD3-B140-8AFB31DD387A}"/>
              </a:ext>
            </a:extLst>
          </p:cNvPr>
          <p:cNvPicPr>
            <a:picLocks noChangeAspect="1"/>
          </p:cNvPicPr>
          <p:nvPr/>
        </p:nvPicPr>
        <p:blipFill>
          <a:blip r:embed="rId3"/>
          <a:stretch>
            <a:fillRect/>
          </a:stretch>
        </p:blipFill>
        <p:spPr>
          <a:xfrm>
            <a:off x="593110" y="1168955"/>
            <a:ext cx="5943600" cy="2466975"/>
          </a:xfrm>
          <a:prstGeom prst="rect">
            <a:avLst/>
          </a:prstGeom>
        </p:spPr>
      </p:pic>
      <p:pic>
        <p:nvPicPr>
          <p:cNvPr id="4" name="Picture 3">
            <a:extLst>
              <a:ext uri="{FF2B5EF4-FFF2-40B4-BE49-F238E27FC236}">
                <a16:creationId xmlns:a16="http://schemas.microsoft.com/office/drawing/2014/main" id="{A0A61987-AADD-FF0C-C829-C8C9AB3C0163}"/>
              </a:ext>
            </a:extLst>
          </p:cNvPr>
          <p:cNvPicPr>
            <a:picLocks noChangeAspect="1"/>
          </p:cNvPicPr>
          <p:nvPr/>
        </p:nvPicPr>
        <p:blipFill>
          <a:blip r:embed="rId4"/>
          <a:stretch>
            <a:fillRect/>
          </a:stretch>
        </p:blipFill>
        <p:spPr>
          <a:xfrm>
            <a:off x="6963926" y="1168955"/>
            <a:ext cx="3103133" cy="2786113"/>
          </a:xfrm>
          <a:prstGeom prst="rect">
            <a:avLst/>
          </a:prstGeom>
        </p:spPr>
      </p:pic>
      <p:pic>
        <p:nvPicPr>
          <p:cNvPr id="5" name="Picture 4">
            <a:extLst>
              <a:ext uri="{FF2B5EF4-FFF2-40B4-BE49-F238E27FC236}">
                <a16:creationId xmlns:a16="http://schemas.microsoft.com/office/drawing/2014/main" id="{C7F24C31-827E-2CF2-DBE9-1E215969E9A8}"/>
              </a:ext>
            </a:extLst>
          </p:cNvPr>
          <p:cNvPicPr>
            <a:picLocks noChangeAspect="1"/>
          </p:cNvPicPr>
          <p:nvPr/>
        </p:nvPicPr>
        <p:blipFill>
          <a:blip r:embed="rId5"/>
          <a:stretch>
            <a:fillRect/>
          </a:stretch>
        </p:blipFill>
        <p:spPr>
          <a:xfrm>
            <a:off x="443820" y="4072519"/>
            <a:ext cx="3414056" cy="2060627"/>
          </a:xfrm>
          <a:prstGeom prst="rect">
            <a:avLst/>
          </a:prstGeom>
        </p:spPr>
      </p:pic>
      <p:pic>
        <p:nvPicPr>
          <p:cNvPr id="6" name="Picture 5">
            <a:extLst>
              <a:ext uri="{FF2B5EF4-FFF2-40B4-BE49-F238E27FC236}">
                <a16:creationId xmlns:a16="http://schemas.microsoft.com/office/drawing/2014/main" id="{94030B3B-6C08-5DCB-5051-EAD1661FA4AC}"/>
              </a:ext>
            </a:extLst>
          </p:cNvPr>
          <p:cNvPicPr>
            <a:picLocks noChangeAspect="1"/>
          </p:cNvPicPr>
          <p:nvPr/>
        </p:nvPicPr>
        <p:blipFill>
          <a:blip r:embed="rId6"/>
          <a:stretch>
            <a:fillRect/>
          </a:stretch>
        </p:blipFill>
        <p:spPr>
          <a:xfrm>
            <a:off x="3757305" y="4485035"/>
            <a:ext cx="4383404" cy="774259"/>
          </a:xfrm>
          <a:prstGeom prst="rect">
            <a:avLst/>
          </a:prstGeom>
        </p:spPr>
      </p:pic>
      <p:pic>
        <p:nvPicPr>
          <p:cNvPr id="7" name="Picture 6">
            <a:extLst>
              <a:ext uri="{FF2B5EF4-FFF2-40B4-BE49-F238E27FC236}">
                <a16:creationId xmlns:a16="http://schemas.microsoft.com/office/drawing/2014/main" id="{4D417DD8-FEF5-E09E-AF7F-AC9BEACDF512}"/>
              </a:ext>
            </a:extLst>
          </p:cNvPr>
          <p:cNvPicPr>
            <a:picLocks noChangeAspect="1"/>
          </p:cNvPicPr>
          <p:nvPr/>
        </p:nvPicPr>
        <p:blipFill>
          <a:blip r:embed="rId7"/>
          <a:stretch>
            <a:fillRect/>
          </a:stretch>
        </p:blipFill>
        <p:spPr>
          <a:xfrm>
            <a:off x="8344965" y="3810290"/>
            <a:ext cx="3109229" cy="2859272"/>
          </a:xfrm>
          <a:prstGeom prst="rect">
            <a:avLst/>
          </a:prstGeom>
        </p:spPr>
      </p:pic>
      <p:pic>
        <p:nvPicPr>
          <p:cNvPr id="10" name="Picture 9">
            <a:extLst>
              <a:ext uri="{FF2B5EF4-FFF2-40B4-BE49-F238E27FC236}">
                <a16:creationId xmlns:a16="http://schemas.microsoft.com/office/drawing/2014/main" id="{5732B29B-5D35-352A-F77A-7349A6396006}"/>
              </a:ext>
            </a:extLst>
          </p:cNvPr>
          <p:cNvPicPr>
            <a:picLocks noChangeAspect="1"/>
          </p:cNvPicPr>
          <p:nvPr/>
        </p:nvPicPr>
        <p:blipFill>
          <a:blip r:embed="rId8"/>
          <a:stretch>
            <a:fillRect/>
          </a:stretch>
        </p:blipFill>
        <p:spPr>
          <a:xfrm>
            <a:off x="7346550" y="173663"/>
            <a:ext cx="4310246" cy="896190"/>
          </a:xfrm>
          <a:prstGeom prst="rect">
            <a:avLst/>
          </a:prstGeom>
        </p:spPr>
      </p:pic>
    </p:spTree>
    <p:extLst>
      <p:ext uri="{BB962C8B-B14F-4D97-AF65-F5344CB8AC3E}">
        <p14:creationId xmlns:p14="http://schemas.microsoft.com/office/powerpoint/2010/main" val="248933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Health Care, Custom Chat Bot</Notes0>
    <Named_x0020_Account xmlns="f0ee8362-fa7e-4bc9-ab88-7dcfb17cb19b" xsi:nil="true"/>
    <Industries xmlns="f0ee8362-fa7e-4bc9-ab88-7dcfb17cb19b">
      <Value>Healthcare</Value>
    </Industries>
    <PlatTech xmlns="f0ee8362-fa7e-4bc9-ab88-7dcfb17cb19b">
      <Value>O365</Value>
      <Value>Teams</Value>
      <Value>Azure</Value>
    </PlatTech>
    <BusinessUnit xmlns="f0ee8362-fa7e-4bc9-ab88-7dcfb17cb19b">
      <Value>Modern Workplace</Value>
    </BusinessUnit>
    <Solutions xmlns="f0ee8362-fa7e-4bc9-ab88-7dcfb17cb19b">
      <Value>SPFx</Value>
      <Value>Cloud</Value>
      <Value>Configurations</Value>
    </Solutions>
    <ProjectCompletionDate xmlns="f0ee8362-fa7e-4bc9-ab88-7dcfb17cb19b" xsi:nil="true"/>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A8F30913-F0EA-4AFF-8D95-F75913F02668}"/>
</file>

<file path=customXml/itemProps2.xml><?xml version="1.0" encoding="utf-8"?>
<ds:datastoreItem xmlns:ds="http://schemas.openxmlformats.org/officeDocument/2006/customXml" ds:itemID="{EBEE8F14-E632-4EF3-A513-CB787A5006D2}">
  <ds:schemaRefs>
    <ds:schemaRef ds:uri="http://schemas.microsoft.com/sharepoint/v3/contenttype/forms"/>
  </ds:schemaRefs>
</ds:datastoreItem>
</file>

<file path=customXml/itemProps3.xml><?xml version="1.0" encoding="utf-8"?>
<ds:datastoreItem xmlns:ds="http://schemas.openxmlformats.org/officeDocument/2006/customXml" ds:itemID="{9E26EDC4-CE0F-4645-9858-2F7F4E5B73E2}">
  <ds:schemaRefs>
    <ds:schemaRef ds:uri="d5421934-a686-4bd8-bbae-626a45d2229f"/>
    <ds:schemaRef ds:uri="ec6a35d8-f0f2-477c-9b25-ae2f57682c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709C88A5-95AF-468E-8503-A35A76F226FD}"/>
</file>

<file path=docProps/app.xml><?xml version="1.0" encoding="utf-8"?>
<Properties xmlns="http://schemas.openxmlformats.org/officeDocument/2006/extended-properties" xmlns:vt="http://schemas.openxmlformats.org/officeDocument/2006/docPropsVTypes">
  <TotalTime>28</TotalTime>
  <Words>207</Words>
  <Application>Microsoft Office PowerPoint</Application>
  <PresentationFormat>Widescreen</PresentationFormat>
  <Paragraphs>9</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Arial Narrow</vt:lpstr>
      <vt:lpstr>Calibri</vt:lpstr>
      <vt:lpstr>Poppins</vt:lpstr>
      <vt:lpstr>Poppins Light</vt:lpstr>
      <vt:lpstr>Segoe UI</vt:lpstr>
      <vt:lpstr>Segoe UI Light</vt:lpstr>
      <vt:lpstr>Segoe UI Semilight</vt:lpstr>
      <vt:lpstr>Office Theme</vt:lpstr>
      <vt:lpstr>Custom Design</vt:lpstr>
      <vt:lpstr>UCLA Health</vt:lpstr>
      <vt:lpstr>UCLA Health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Isabela Belloso</dc:creator>
  <cp:lastModifiedBy>Vishal Trivedi</cp:lastModifiedBy>
  <cp:revision>2</cp:revision>
  <dcterms:created xsi:type="dcterms:W3CDTF">2020-02-24T23:03:24Z</dcterms:created>
  <dcterms:modified xsi:type="dcterms:W3CDTF">2024-12-13T14:24:03Z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